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0" d="100"/>
          <a:sy n="60" d="100"/>
        </p:scale>
        <p:origin x="72" y="3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85CA9-0E2C-41D0-9882-D30220E4125F}" type="datetimeFigureOut">
              <a:rPr lang="en-US" smtClean="0"/>
              <a:t>9/23/2019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77B9B-7A63-4921-8EBF-D073AA53D1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59799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85CA9-0E2C-41D0-9882-D30220E4125F}" type="datetimeFigureOut">
              <a:rPr lang="en-US" smtClean="0"/>
              <a:t>9/23/2019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77B9B-7A63-4921-8EBF-D073AA53D1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28784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85CA9-0E2C-41D0-9882-D30220E4125F}" type="datetimeFigureOut">
              <a:rPr lang="en-US" smtClean="0"/>
              <a:t>9/23/2019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77B9B-7A63-4921-8EBF-D073AA53D1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44824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85CA9-0E2C-41D0-9882-D30220E4125F}" type="datetimeFigureOut">
              <a:rPr lang="en-US" smtClean="0"/>
              <a:t>9/23/2019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77B9B-7A63-4921-8EBF-D073AA53D1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95341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85CA9-0E2C-41D0-9882-D30220E4125F}" type="datetimeFigureOut">
              <a:rPr lang="en-US" smtClean="0"/>
              <a:t>9/23/2019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77B9B-7A63-4921-8EBF-D073AA53D1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01507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85CA9-0E2C-41D0-9882-D30220E4125F}" type="datetimeFigureOut">
              <a:rPr lang="en-US" smtClean="0"/>
              <a:t>9/23/2019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77B9B-7A63-4921-8EBF-D073AA53D1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09828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85CA9-0E2C-41D0-9882-D30220E4125F}" type="datetimeFigureOut">
              <a:rPr lang="en-US" smtClean="0"/>
              <a:t>9/23/2019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77B9B-7A63-4921-8EBF-D073AA53D1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39120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85CA9-0E2C-41D0-9882-D30220E4125F}" type="datetimeFigureOut">
              <a:rPr lang="en-US" smtClean="0"/>
              <a:t>9/23/2019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77B9B-7A63-4921-8EBF-D073AA53D1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25685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85CA9-0E2C-41D0-9882-D30220E4125F}" type="datetimeFigureOut">
              <a:rPr lang="en-US" smtClean="0"/>
              <a:t>9/23/2019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77B9B-7A63-4921-8EBF-D073AA53D1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05579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85CA9-0E2C-41D0-9882-D30220E4125F}" type="datetimeFigureOut">
              <a:rPr lang="en-US" smtClean="0"/>
              <a:t>9/23/2019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77B9B-7A63-4921-8EBF-D073AA53D1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39974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85CA9-0E2C-41D0-9882-D30220E4125F}" type="datetimeFigureOut">
              <a:rPr lang="en-US" smtClean="0"/>
              <a:t>9/23/2019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77B9B-7A63-4921-8EBF-D073AA53D1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88153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485CA9-0E2C-41D0-9882-D30220E4125F}" type="datetimeFigureOut">
              <a:rPr lang="en-US" smtClean="0"/>
              <a:t>9/23/2019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E77B9B-7A63-4921-8EBF-D073AA53D1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41993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5231" y="1122363"/>
            <a:ext cx="10177669" cy="1492500"/>
          </a:xfrm>
        </p:spPr>
        <p:txBody>
          <a:bodyPr>
            <a:normAutofit/>
          </a:bodyPr>
          <a:lstStyle/>
          <a:p>
            <a:r>
              <a:rPr lang="en-US" dirty="0" smtClean="0"/>
              <a:t>TRC1703 School Bus Stop Safety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715123"/>
            <a:ext cx="9144000" cy="1105232"/>
          </a:xfrm>
        </p:spPr>
        <p:txBody>
          <a:bodyPr/>
          <a:lstStyle/>
          <a:p>
            <a:r>
              <a:rPr lang="en-US" dirty="0" smtClean="0"/>
              <a:t>Bentley Reynolds</a:t>
            </a:r>
          </a:p>
          <a:p>
            <a:r>
              <a:rPr lang="en-US" dirty="0" smtClean="0"/>
              <a:t>A</a:t>
            </a:r>
            <a:r>
              <a:rPr lang="en-US" sz="2200" dirty="0" smtClean="0"/>
              <a:t>R</a:t>
            </a:r>
            <a:r>
              <a:rPr lang="en-US" dirty="0" smtClean="0"/>
              <a:t>DOT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05214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154945"/>
          </a:xfrm>
        </p:spPr>
        <p:txBody>
          <a:bodyPr/>
          <a:lstStyle/>
          <a:p>
            <a:pPr algn="ctr"/>
            <a:r>
              <a:rPr lang="en-US"/>
              <a:t>Speaker wasn’t able to attend.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89399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14</Words>
  <Application>Microsoft Office PowerPoint</Application>
  <PresentationFormat>Widescreen</PresentationFormat>
  <Paragraphs>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TRC1703 School Bus Stop Safety</vt:lpstr>
      <vt:lpstr>Speaker wasn’t able to attend.</vt:lpstr>
    </vt:vector>
  </TitlesOfParts>
  <Company>AHTD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Utilization of Acoustic Monitors for Presence/Absence Surveys of Bats</dc:title>
  <dc:creator>Webb, Davin</dc:creator>
  <cp:lastModifiedBy>Webb, Davin</cp:lastModifiedBy>
  <cp:revision>5</cp:revision>
  <dcterms:created xsi:type="dcterms:W3CDTF">2019-09-19T15:53:55Z</dcterms:created>
  <dcterms:modified xsi:type="dcterms:W3CDTF">2019-09-23T18:56:26Z</dcterms:modified>
</cp:coreProperties>
</file>